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D44B779-E926-4FC5-8468-1BEE7443420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69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A7AAD-6B40-47B9-A554-744B3C4BAD42}"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117524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6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175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3038821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68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50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292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55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373405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10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A7AAD-6B40-47B9-A554-744B3C4BAD42}"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09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A7AAD-6B40-47B9-A554-744B3C4BAD42}"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4B779-E926-4FC5-8468-1BEE7443420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28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A7AAD-6B40-47B9-A554-744B3C4BAD42}"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4B779-E926-4FC5-8468-1BEE744342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8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A7AAD-6B40-47B9-A554-744B3C4BAD42}"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264516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A7AAD-6B40-47B9-A554-744B3C4BAD42}"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5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A7AAD-6B40-47B9-A554-744B3C4BAD42}"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428016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FA7AAD-6B40-47B9-A554-744B3C4BAD42}" type="datetimeFigureOut">
              <a:rPr lang="en-US" smtClean="0"/>
              <a:t>3/7/2023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44B779-E926-4FC5-8468-1BEE74434204}" type="slidenum">
              <a:rPr lang="en-US" smtClean="0"/>
              <a:t>‹#›</a:t>
            </a:fld>
            <a:endParaRPr lang="en-US"/>
          </a:p>
        </p:txBody>
      </p:sp>
    </p:spTree>
    <p:extLst>
      <p:ext uri="{BB962C8B-B14F-4D97-AF65-F5344CB8AC3E}">
        <p14:creationId xmlns:p14="http://schemas.microsoft.com/office/powerpoint/2010/main" val="233406946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6C49-574D-D017-4C73-A59E2913838E}"/>
              </a:ext>
            </a:extLst>
          </p:cNvPr>
          <p:cNvSpPr>
            <a:spLocks noGrp="1"/>
          </p:cNvSpPr>
          <p:nvPr>
            <p:ph type="ctrTitle"/>
          </p:nvPr>
        </p:nvSpPr>
        <p:spPr/>
        <p:txBody>
          <a:bodyPr/>
          <a:lstStyle/>
          <a:p>
            <a:r>
              <a:rPr lang="en-US" sz="4000" b="1" dirty="0">
                <a:latin typeface="Arial" panose="020B0604020202020204" pitchFamily="34" charset="0"/>
                <a:cs typeface="Arial" panose="020B0604020202020204" pitchFamily="34" charset="0"/>
              </a:rPr>
              <a:t>ACCOUNTING</a:t>
            </a:r>
          </a:p>
        </p:txBody>
      </p:sp>
    </p:spTree>
    <p:extLst>
      <p:ext uri="{BB962C8B-B14F-4D97-AF65-F5344CB8AC3E}">
        <p14:creationId xmlns:p14="http://schemas.microsoft.com/office/powerpoint/2010/main" val="402604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D5A2-FADB-0238-7CBC-90743E65E7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DB4F55-7726-4E9F-9413-607DC8299AB6}"/>
              </a:ext>
            </a:extLst>
          </p:cNvPr>
          <p:cNvSpPr>
            <a:spLocks noGrp="1"/>
          </p:cNvSpPr>
          <p:nvPr>
            <p:ph idx="1"/>
          </p:nvPr>
        </p:nvSpPr>
        <p:spPr/>
        <p:txBody>
          <a:bodyPr>
            <a:normAutofit fontScale="92500" lnSpcReduction="20000"/>
          </a:bodyPr>
          <a:lstStyle/>
          <a:p>
            <a:pPr marL="0" indent="0" algn="just">
              <a:buNone/>
            </a:pPr>
            <a:r>
              <a:rPr lang="en-US" dirty="0">
                <a:latin typeface="Arial" panose="020B0604020202020204" pitchFamily="34" charset="0"/>
                <a:cs typeface="Arial" panose="020B0604020202020204" pitchFamily="34" charset="0"/>
              </a:rPr>
              <a:t>Accounting is the language of business which is used to convey information pertaining to business activities for different stakeholders. It is commonly known as the art of recording, classifying, summarizing and reporting business transactions. Three broad category of accounting has been seen in financial literature that is Financial Accounting, cost Accounting and Management Accounting. Financial Accounting is primarily concerned with the recording of business transaction so as to report financial results to different user of accounting information. Whereas cost accounting aims at ascertaining and estimating cost of goods or services to facilitate cost reduction or cost control. Management Accounting facilitates the decision making.</a:t>
            </a:r>
          </a:p>
        </p:txBody>
      </p:sp>
    </p:spTree>
    <p:extLst>
      <p:ext uri="{BB962C8B-B14F-4D97-AF65-F5344CB8AC3E}">
        <p14:creationId xmlns:p14="http://schemas.microsoft.com/office/powerpoint/2010/main" val="155502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6C96-D5AF-7F1B-5F14-09F78FCBE04B}"/>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TYPES OF ACCOUNTING</a:t>
            </a:r>
          </a:p>
        </p:txBody>
      </p:sp>
      <p:sp>
        <p:nvSpPr>
          <p:cNvPr id="3" name="Content Placeholder 2">
            <a:extLst>
              <a:ext uri="{FF2B5EF4-FFF2-40B4-BE49-F238E27FC236}">
                <a16:creationId xmlns:a16="http://schemas.microsoft.com/office/drawing/2014/main" id="{D568DF50-5385-DF09-63BC-D9AB17C03FB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Financial Accounting</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Cost Accounting</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Management Accounting</a:t>
            </a:r>
          </a:p>
        </p:txBody>
      </p:sp>
    </p:spTree>
    <p:extLst>
      <p:ext uri="{BB962C8B-B14F-4D97-AF65-F5344CB8AC3E}">
        <p14:creationId xmlns:p14="http://schemas.microsoft.com/office/powerpoint/2010/main" val="47070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4EBF-6075-4A9A-FF66-D592145983A9}"/>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Financial Accounting</a:t>
            </a:r>
          </a:p>
        </p:txBody>
      </p:sp>
      <p:sp>
        <p:nvSpPr>
          <p:cNvPr id="3" name="Content Placeholder 2">
            <a:extLst>
              <a:ext uri="{FF2B5EF4-FFF2-40B4-BE49-F238E27FC236}">
                <a16:creationId xmlns:a16="http://schemas.microsoft.com/office/drawing/2014/main" id="{5D644EE0-A1CF-4E38-F7E1-A6707245FCCC}"/>
              </a:ext>
            </a:extLst>
          </p:cNvPr>
          <p:cNvSpPr>
            <a:spLocks noGrp="1"/>
          </p:cNvSpPr>
          <p:nvPr>
            <p:ph idx="1"/>
          </p:nvPr>
        </p:nvSpPr>
        <p:spPr/>
        <p:txBody>
          <a:bodyPr>
            <a:normAutofit fontScale="92500" lnSpcReduction="20000"/>
          </a:bodyPr>
          <a:lstStyle/>
          <a:p>
            <a:pPr marL="0" indent="0" algn="just">
              <a:buNone/>
            </a:pPr>
            <a:r>
              <a:rPr lang="en-US" dirty="0">
                <a:latin typeface="Arial" panose="020B0604020202020204" pitchFamily="34" charset="0"/>
                <a:cs typeface="Arial" panose="020B0604020202020204" pitchFamily="34" charset="0"/>
              </a:rPr>
              <a:t>It deals with recording business transactions to provide information to its stakeholders e.g. creditors, shareholders, Financial Institutions, government, consumers, etc. The primary objective of financial accounting is reporting financial results to different users. To convey financial reports, final account are prepared which primarily comprises of Income statement and Balance sheet. Income statement is prepared to assess the impact of business transactions on Profitability whereas Balance sheet is prepared to show the financial status of business unit at a particular point of time. The most significant contribution of financial accounting lies in its role of facilitating the function of directing and controlling by presenting the true and fair picture of financial status. It lays the foundation on which other branches of accounting are based.</a:t>
            </a:r>
          </a:p>
        </p:txBody>
      </p:sp>
    </p:spTree>
    <p:extLst>
      <p:ext uri="{BB962C8B-B14F-4D97-AF65-F5344CB8AC3E}">
        <p14:creationId xmlns:p14="http://schemas.microsoft.com/office/powerpoint/2010/main" val="78306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03FC-D61E-654F-E224-B76396B698FC}"/>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Cost Accounting</a:t>
            </a:r>
          </a:p>
        </p:txBody>
      </p:sp>
      <p:sp>
        <p:nvSpPr>
          <p:cNvPr id="3" name="Content Placeholder 2">
            <a:extLst>
              <a:ext uri="{FF2B5EF4-FFF2-40B4-BE49-F238E27FC236}">
                <a16:creationId xmlns:a16="http://schemas.microsoft.com/office/drawing/2014/main" id="{48B4DD96-5B6E-EAB5-E1F4-E5006435D81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Cost accounting aims at accumulating and ascertaining the cost of a particular product or activities. The product, function, job or process for which it is ascertained is known as cost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It provides a detailed breakup of cost of different departments, processes, jobs, products, sales territories, etc. It is an accounting which facilities cost control and cost reduction by providing detailed information related to cost. It ensures proper utilization of resources by maintaining the records of cost data.</a:t>
            </a:r>
          </a:p>
        </p:txBody>
      </p:sp>
    </p:spTree>
    <p:extLst>
      <p:ext uri="{BB962C8B-B14F-4D97-AF65-F5344CB8AC3E}">
        <p14:creationId xmlns:p14="http://schemas.microsoft.com/office/powerpoint/2010/main" val="364470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DF49-5EB1-E2C4-0786-1DCDC85358AF}"/>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Management Accounting</a:t>
            </a:r>
          </a:p>
        </p:txBody>
      </p:sp>
      <p:sp>
        <p:nvSpPr>
          <p:cNvPr id="3" name="Content Placeholder 2">
            <a:extLst>
              <a:ext uri="{FF2B5EF4-FFF2-40B4-BE49-F238E27FC236}">
                <a16:creationId xmlns:a16="http://schemas.microsoft.com/office/drawing/2014/main" id="{BB1F463D-F1C2-FBB5-5A08-7B1D83289688}"/>
              </a:ext>
            </a:extLst>
          </p:cNvPr>
          <p:cNvSpPr>
            <a:spLocks noGrp="1"/>
          </p:cNvSpPr>
          <p:nvPr>
            <p:ph idx="1"/>
          </p:nvPr>
        </p:nvSpPr>
        <p:spPr/>
        <p:txBody>
          <a:bodyPr>
            <a:normAutofit fontScale="92500"/>
          </a:bodyPr>
          <a:lstStyle/>
          <a:p>
            <a:pPr marL="0" indent="0" algn="just">
              <a:buNone/>
            </a:pPr>
            <a:r>
              <a:rPr lang="en-US" dirty="0">
                <a:latin typeface="Arial" panose="020B0604020202020204" pitchFamily="34" charset="0"/>
                <a:cs typeface="Arial" panose="020B0604020202020204" pitchFamily="34" charset="0"/>
              </a:rPr>
              <a:t>Management Accounting facilitates informed decision making by providing accounting information in a conducive way. It facilitates policy making and routine business operations by providing financial information. The basic purpose of management accounting is to communicate accounting information according to the specific needs of decision makers. It helps in Planning, decision making and controlling. It also facilitates performance evaluation by settings standards and comparing actual with standards e.g. in case of variances.  It is projective in nature Unlike the first two branch of accounting with deals with the historical data.</a:t>
            </a:r>
          </a:p>
        </p:txBody>
      </p:sp>
    </p:spTree>
    <p:extLst>
      <p:ext uri="{BB962C8B-B14F-4D97-AF65-F5344CB8AC3E}">
        <p14:creationId xmlns:p14="http://schemas.microsoft.com/office/powerpoint/2010/main" val="21297839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TotalTime>
  <Words>455</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ACCOUNTING</vt:lpstr>
      <vt:lpstr>PowerPoint Presentation</vt:lpstr>
      <vt:lpstr>TYPES OF ACCOUNTING</vt:lpstr>
      <vt:lpstr>Financial Accounting</vt:lpstr>
      <vt:lpstr>Cost Accounting</vt:lpstr>
      <vt:lpstr>Management Accounting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dc:title>
  <dc:creator>Ananya Priya</dc:creator>
  <cp:lastModifiedBy>Shailee Upadhayay</cp:lastModifiedBy>
  <cp:revision>2</cp:revision>
  <dcterms:created xsi:type="dcterms:W3CDTF">2022-12-09T15:34:17Z</dcterms:created>
  <dcterms:modified xsi:type="dcterms:W3CDTF">2023-03-07T15:43:25Z</dcterms:modified>
</cp:coreProperties>
</file>